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60f22dc9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60f22dc9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0f22dc9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0f22dc9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7b10f144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7b10f144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60f22dc99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60f22dc9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7b10f14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7b10f14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7b10f144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7b10f14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7b10f144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7b10f14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7b10f14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7b10f14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7b10f14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7b10f14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0f22dc99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60f22dc9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b10f14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b10f14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0f22dc9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0f22dc9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7b10f144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7b10f144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9fa3bb4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9fa3bb4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9fa3bb4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9fa3bb4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9fa3bb4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9fa3bb4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7b10f144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7b10f144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62407ea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62407ea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7b10f1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7b10f1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7e46e1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7e46e1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9fa3bb4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9fa3bb4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60f22dc9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60f22dc9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b10f14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7b10f14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7b10f14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7b10f14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me_f0a6_f4LCgdfqy0tNwEM5_zzqqph_/view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HShfof8oHAecCx3dZ6kUfIjKpaQ9SggI/view" TargetMode="External"/><Relationship Id="rId7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FaUbh12ugximkgpEK3VQRqarZrjIURW3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Ltir3l-zuvUcWagWe_tFNwRhvGaH9DuB/view" TargetMode="External"/><Relationship Id="rId5" Type="http://schemas.openxmlformats.org/officeDocument/2006/relationships/image" Target="../media/image24.jp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x5piMibXd21fHwxSkdJ-qfT0tVthk5Q/view" TargetMode="External"/><Relationship Id="rId4" Type="http://schemas.openxmlformats.org/officeDocument/2006/relationships/image" Target="../media/image30.jpg"/><Relationship Id="rId5" Type="http://schemas.openxmlformats.org/officeDocument/2006/relationships/hyperlink" Target="http://drive.google.com/file/d/1-TMA3VBJf-y5p93ixUDbHp0iYJeR1a9z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hyperlink" Target="http://drive.google.com/file/d/1Lqlgiwf9MAEu_L8_7ECkBqKT1VsK6m2h/view" TargetMode="External"/><Relationship Id="rId5" Type="http://schemas.openxmlformats.org/officeDocument/2006/relationships/image" Target="../media/image26.jp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hyperlink" Target="http://drive.google.com/file/d/1dKQEM-TLiRZ0IL04jJ6Y154OV267ZaJM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hyperlink" Target="http://drive.google.com/file/d/1GrWT_EdWVHUjwIXLf6gWjsIiL9ihn_Jn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1.png"/><Relationship Id="rId7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WLmR992xodTWf4iLWlFokk0GQLvcBkbD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ihUV9wBy_1MaOqIJMVToAHOpu1AKSpea/view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45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cG8LW7fPdYrvd3ygZLmVpJvKs0jc10Na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iHjrI25-rxQ5sRCV8Q993n4rl80XmBVk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XaLUZ4L_efvnkldwxCajX0YoYsSvV7UF/view" TargetMode="External"/><Relationship Id="rId4" Type="http://schemas.openxmlformats.org/officeDocument/2006/relationships/image" Target="../media/image21.jp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hyperlink" Target="http://drive.google.com/file/d/1c4UYn-HwdUMFSer9BmKkRU0hn6Rl_aPR/view" TargetMode="External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zRpCLHK-oNtzOdGQFvuyDqghYS2rX2aH/view" TargetMode="External"/><Relationship Id="rId4" Type="http://schemas.openxmlformats.org/officeDocument/2006/relationships/image" Target="../media/image43.jp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hyperlink" Target="http://drive.google.com/file/d/1bh8acb8x-ydfwajJ7uIqAxNhHNVaAxfD/view" TargetMode="External"/><Relationship Id="rId5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MF6UxUKP-ur8MCM2VJcbgniDEYVAKB4m/view" TargetMode="External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hyperlink" Target="http://drive.google.com/file/d/1GfwKWdLMq_mlWmUPJ0k3O2ISeKPUvJxn/view" TargetMode="External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WieSWlLj1neKAeEF1gDZjpGUfJznxGde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bU15Z-A7FBcJwuh2SnPyi1HRMEEL_rRF/view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e-tZa6NXQIMWo77BIo36xZznAk2F89Ev/view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QTcaPZmdvu0BlQ3ygjCQ0TDQQTIanE6G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58425" y="68850"/>
            <a:ext cx="15165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</a:t>
            </a:r>
            <a:endParaRPr/>
          </a:p>
        </p:txBody>
      </p:sp>
      <p:pic>
        <p:nvPicPr>
          <p:cNvPr id="86" name="Google Shape;86;p13" title="Wav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350" y="2611875"/>
            <a:ext cx="4368851" cy="24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5571" l="0" r="0" t="0"/>
          <a:stretch/>
        </p:blipFill>
        <p:spPr>
          <a:xfrm>
            <a:off x="158425" y="1397525"/>
            <a:ext cx="4175050" cy="22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title="Wave Sandbox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2350" y="114250"/>
            <a:ext cx="4368851" cy="245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137500" y="100275"/>
            <a:ext cx="4098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and Moon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0203" l="13719" r="42022" t="16122"/>
          <a:stretch/>
        </p:blipFill>
        <p:spPr>
          <a:xfrm>
            <a:off x="307100" y="2988800"/>
            <a:ext cx="3168451" cy="18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 title="Earth and Moo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722" y="1088650"/>
            <a:ext cx="4692528" cy="35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50" y="895075"/>
            <a:ext cx="2596275" cy="19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284050" y="170050"/>
            <a:ext cx="17958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" y="1493500"/>
            <a:ext cx="3537574" cy="2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 title="Venu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824" y="1987850"/>
            <a:ext cx="5253776" cy="29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9049" y="170050"/>
            <a:ext cx="3457696" cy="168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ctrTitle"/>
          </p:nvPr>
        </p:nvSpPr>
        <p:spPr>
          <a:xfrm>
            <a:off x="137500" y="100275"/>
            <a:ext cx="4098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</a:t>
            </a:r>
            <a:endParaRPr/>
          </a:p>
        </p:txBody>
      </p:sp>
      <p:pic>
        <p:nvPicPr>
          <p:cNvPr id="168" name="Google Shape;168;p24" title="Moon Asse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00" y="2392575"/>
            <a:ext cx="4270224" cy="24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 title="Moon Animatio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750" y="1248075"/>
            <a:ext cx="4098600" cy="30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5525" y="433073"/>
            <a:ext cx="1919925" cy="18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116550" y="128200"/>
            <a:ext cx="144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7059" l="24383" r="25476" t="5244"/>
          <a:stretch/>
        </p:blipFill>
        <p:spPr>
          <a:xfrm>
            <a:off x="481575" y="1430700"/>
            <a:ext cx="2156501" cy="21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 title="Mar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475" y="2089252"/>
            <a:ext cx="5118275" cy="28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901" y="128200"/>
            <a:ext cx="3012488" cy="178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ctrTitle"/>
          </p:nvPr>
        </p:nvSpPr>
        <p:spPr>
          <a:xfrm>
            <a:off x="123550" y="128200"/>
            <a:ext cx="18654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8495" l="29300" r="24293" t="10289"/>
          <a:stretch/>
        </p:blipFill>
        <p:spPr>
          <a:xfrm>
            <a:off x="474575" y="1277125"/>
            <a:ext cx="3196374" cy="31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Jupit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975" y="2056476"/>
            <a:ext cx="3881450" cy="29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975" y="236150"/>
            <a:ext cx="3881451" cy="176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ctrTitle"/>
          </p:nvPr>
        </p:nvSpPr>
        <p:spPr>
          <a:xfrm>
            <a:off x="102600" y="142150"/>
            <a:ext cx="17607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20646" l="8787" r="8465" t="24399"/>
          <a:stretch/>
        </p:blipFill>
        <p:spPr>
          <a:xfrm>
            <a:off x="291050" y="1291100"/>
            <a:ext cx="3068827" cy="152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title="Satur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600" y="2121600"/>
            <a:ext cx="3695800" cy="2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050" y="3140450"/>
            <a:ext cx="3386176" cy="16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0051" y="177050"/>
            <a:ext cx="2998911" cy="18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ctrTitle"/>
          </p:nvPr>
        </p:nvSpPr>
        <p:spPr>
          <a:xfrm>
            <a:off x="109575" y="135175"/>
            <a:ext cx="18027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Uranus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2403" l="21947" r="22825" t="-1305"/>
          <a:stretch/>
        </p:blipFill>
        <p:spPr>
          <a:xfrm>
            <a:off x="341975" y="1206200"/>
            <a:ext cx="3196350" cy="31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 title="Uranu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75" y="2140200"/>
            <a:ext cx="3866350" cy="28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6800" y="135175"/>
            <a:ext cx="2938174" cy="19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ctrTitle"/>
          </p:nvPr>
        </p:nvSpPr>
        <p:spPr>
          <a:xfrm>
            <a:off x="165400" y="128200"/>
            <a:ext cx="238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pic>
        <p:nvPicPr>
          <p:cNvPr id="209" name="Google Shape;209;p29" title="Neptu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350" y="2234025"/>
            <a:ext cx="5013174" cy="2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75" y="1387600"/>
            <a:ext cx="3012797" cy="300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975" y="168575"/>
            <a:ext cx="3894276" cy="19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130500" y="135175"/>
            <a:ext cx="332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System</a:t>
            </a:r>
            <a:r>
              <a:rPr lang="en"/>
              <a:t> </a:t>
            </a:r>
            <a:endParaRPr/>
          </a:p>
        </p:txBody>
      </p:sp>
      <p:pic>
        <p:nvPicPr>
          <p:cNvPr id="217" name="Google Shape;217;p30" title="Solar System 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5" y="1307800"/>
            <a:ext cx="4305676" cy="3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008" y="2605126"/>
            <a:ext cx="4004990" cy="20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25" y="278025"/>
            <a:ext cx="3324000" cy="217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ctrTitle"/>
          </p:nvPr>
        </p:nvSpPr>
        <p:spPr>
          <a:xfrm>
            <a:off x="157875" y="862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81663" y="10269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every planets separately with their own individual Animations. Bring them together in Sandbox. (Can also try to hollow out the insides of the assets).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5" y="1612288"/>
            <a:ext cx="4433274" cy="337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 title="Solar System Sandbox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12300"/>
            <a:ext cx="4505093" cy="33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479450" y="316650"/>
            <a:ext cx="11886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</a:t>
            </a:r>
            <a:endParaRPr/>
          </a:p>
        </p:txBody>
      </p:sp>
      <p:pic>
        <p:nvPicPr>
          <p:cNvPr id="94" name="Google Shape;94;p14" title="fi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325" y="1182300"/>
            <a:ext cx="6207101" cy="3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00" y="1968050"/>
            <a:ext cx="2488299" cy="15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ctrTitle"/>
          </p:nvPr>
        </p:nvSpPr>
        <p:spPr>
          <a:xfrm>
            <a:off x="102575" y="170075"/>
            <a:ext cx="3896400" cy="8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 Pikachu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12634" l="19566" r="13766" t="12827"/>
          <a:stretch/>
        </p:blipFill>
        <p:spPr>
          <a:xfrm>
            <a:off x="544350" y="1394550"/>
            <a:ext cx="2763675" cy="24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 title="Musclee Pikachu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675" y="10806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ctrTitle"/>
          </p:nvPr>
        </p:nvSpPr>
        <p:spPr>
          <a:xfrm>
            <a:off x="90100" y="143750"/>
            <a:ext cx="68070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Muscle Pikachu</a:t>
            </a:r>
            <a:endParaRPr/>
          </a:p>
        </p:txBody>
      </p:sp>
      <p:pic>
        <p:nvPicPr>
          <p:cNvPr id="240" name="Google Shape;240;p33" title="Pikachu Pull U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0" y="1392950"/>
            <a:ext cx="5043725" cy="28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225" y="1148750"/>
            <a:ext cx="33718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ctrTitle"/>
          </p:nvPr>
        </p:nvSpPr>
        <p:spPr>
          <a:xfrm>
            <a:off x="138950" y="1730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Muscle Pikachu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1683611"/>
            <a:ext cx="3157824" cy="17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 title="Pikachu Bench Pres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64272"/>
            <a:ext cx="51816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2530800" y="896025"/>
            <a:ext cx="4082400" cy="8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 Gym???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3551100" y="1863650"/>
            <a:ext cx="20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Coming Next Session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500" y="2368975"/>
            <a:ext cx="3776985" cy="20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ctrTitle"/>
          </p:nvPr>
        </p:nvSpPr>
        <p:spPr>
          <a:xfrm>
            <a:off x="3499650" y="1586800"/>
            <a:ext cx="2144700" cy="8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61" name="Google Shape;261;p36"/>
          <p:cNvSpPr txBox="1"/>
          <p:nvPr>
            <p:ph idx="1" type="subTitle"/>
          </p:nvPr>
        </p:nvSpPr>
        <p:spPr>
          <a:xfrm>
            <a:off x="1863146" y="2571750"/>
            <a:ext cx="54177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animations you would like to see next time?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186325" y="198000"/>
            <a:ext cx="26472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Hourglass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" y="1450500"/>
            <a:ext cx="2890425" cy="2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title="hourglas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325" y="1366725"/>
            <a:ext cx="5762451" cy="324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193325" y="184025"/>
            <a:ext cx="19563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Cannon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00" y="2254213"/>
            <a:ext cx="2704350" cy="2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8525" l="30318" r="0" t="0"/>
          <a:stretch/>
        </p:blipFill>
        <p:spPr>
          <a:xfrm>
            <a:off x="2812500" y="145425"/>
            <a:ext cx="2676352" cy="19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 title="Cannon 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9175" y="2314763"/>
            <a:ext cx="4700131" cy="26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186325" y="170050"/>
            <a:ext cx="22284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Firework</a:t>
            </a:r>
            <a:endParaRPr/>
          </a:p>
        </p:txBody>
      </p:sp>
      <p:pic>
        <p:nvPicPr>
          <p:cNvPr id="116" name="Google Shape;116;p17" title="FireWor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024" y="1249225"/>
            <a:ext cx="5796099" cy="3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20948" r="14849" t="0"/>
          <a:stretch/>
        </p:blipFill>
        <p:spPr>
          <a:xfrm>
            <a:off x="558325" y="1361975"/>
            <a:ext cx="2365875" cy="20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ctrTitle"/>
          </p:nvPr>
        </p:nvSpPr>
        <p:spPr>
          <a:xfrm>
            <a:off x="161625" y="177250"/>
            <a:ext cx="3330300" cy="8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Football</a:t>
            </a:r>
            <a:endParaRPr/>
          </a:p>
        </p:txBody>
      </p:sp>
      <p:pic>
        <p:nvPicPr>
          <p:cNvPr id="123" name="Google Shape;123;p18" title="Mini Footba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950" y="1062500"/>
            <a:ext cx="6800090" cy="38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81675" y="862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System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5" y="1228413"/>
            <a:ext cx="4433274" cy="337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75" y="1483150"/>
            <a:ext cx="3324000" cy="217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193325" y="135175"/>
            <a:ext cx="11049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2972" l="3113" r="3113" t="2963"/>
          <a:stretch/>
        </p:blipFill>
        <p:spPr>
          <a:xfrm>
            <a:off x="460625" y="1186450"/>
            <a:ext cx="2665951" cy="26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 title="Sun Animatio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400" y="2250177"/>
            <a:ext cx="4753923" cy="2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6">
            <a:alphaModFix/>
          </a:blip>
          <a:srcRect b="25156" l="31637" r="0" t="7416"/>
          <a:stretch/>
        </p:blipFill>
        <p:spPr>
          <a:xfrm>
            <a:off x="3668000" y="184025"/>
            <a:ext cx="3824401" cy="202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137475" y="197975"/>
            <a:ext cx="2158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5" y="1207350"/>
            <a:ext cx="3196351" cy="34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 title="Mercury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875" y="2262500"/>
            <a:ext cx="3675450" cy="2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076" y="163075"/>
            <a:ext cx="3675046" cy="19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